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5" r:id="rId3"/>
    <p:sldId id="284" r:id="rId4"/>
    <p:sldId id="323" r:id="rId5"/>
    <p:sldId id="260" r:id="rId6"/>
    <p:sldId id="324" r:id="rId7"/>
    <p:sldId id="325" r:id="rId8"/>
    <p:sldId id="287" r:id="rId9"/>
    <p:sldId id="313" r:id="rId10"/>
    <p:sldId id="293" r:id="rId11"/>
    <p:sldId id="294" r:id="rId12"/>
    <p:sldId id="312" r:id="rId13"/>
    <p:sldId id="314" r:id="rId14"/>
    <p:sldId id="288" r:id="rId15"/>
    <p:sldId id="315" r:id="rId16"/>
    <p:sldId id="317" r:id="rId17"/>
    <p:sldId id="319" r:id="rId18"/>
    <p:sldId id="320" r:id="rId19"/>
    <p:sldId id="318" r:id="rId20"/>
    <p:sldId id="298" r:id="rId21"/>
    <p:sldId id="289" r:id="rId22"/>
    <p:sldId id="302" r:id="rId23"/>
    <p:sldId id="304" r:id="rId24"/>
    <p:sldId id="290" r:id="rId25"/>
    <p:sldId id="308" r:id="rId26"/>
    <p:sldId id="291" r:id="rId27"/>
    <p:sldId id="321" r:id="rId28"/>
    <p:sldId id="292" r:id="rId29"/>
    <p:sldId id="322" r:id="rId30"/>
    <p:sldId id="28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983"/>
    <a:srgbClr val="EBEDEE"/>
    <a:srgbClr val="E9E9E9"/>
    <a:srgbClr val="E4E3E1"/>
    <a:srgbClr val="E6E4E5"/>
    <a:srgbClr val="D1D1CF"/>
    <a:srgbClr val="DEDEE0"/>
    <a:srgbClr val="E1E1E2"/>
    <a:srgbClr val="E8E2E2"/>
    <a:srgbClr val="EAEB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82DC2-9AD4-4847-81B4-071F042D1A7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73230-5B3C-4591-B85D-09018078A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065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445540" y="2635750"/>
            <a:ext cx="78935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 </a:t>
            </a:r>
            <a:r>
              <a:rPr lang="ko-KR" altLang="en-US" sz="4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짜기 </a:t>
            </a:r>
            <a:r>
              <a:rPr lang="ko-KR" altLang="en-US" sz="4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공유 플랫폼</a:t>
            </a:r>
            <a:endParaRPr lang="en-US" altLang="ko-KR" sz="4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400" dirty="0" smtClean="0">
                <a:latin typeface="Bahnschrift" panose="020B0502040204020203" pitchFamily="34" charset="0"/>
              </a:rPr>
              <a:t>TOUR </a:t>
            </a:r>
            <a:r>
              <a:rPr lang="en-US" altLang="ko-KR" sz="4400" dirty="0" smtClean="0">
                <a:solidFill>
                  <a:srgbClr val="42B983"/>
                </a:solidFill>
                <a:latin typeface="Bahnschrift" panose="020B0502040204020203" pitchFamily="34" charset="0"/>
              </a:rPr>
              <a:t>MATE</a:t>
            </a:r>
            <a:r>
              <a:rPr lang="ko-KR" altLang="en-US" sz="4400" dirty="0" smtClean="0">
                <a:latin typeface="Bahnschrift" panose="020B0502040204020203" pitchFamily="34" charset="0"/>
              </a:rPr>
              <a:t> </a:t>
            </a:r>
            <a:endParaRPr lang="ko-KR" altLang="en-US" sz="44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7540625" y="4462105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대전 </a:t>
            </a:r>
            <a:r>
              <a:rPr lang="en-US" altLang="ko-KR" sz="3600" spc="-300" dirty="0" smtClean="0"/>
              <a:t>5</a:t>
            </a:r>
            <a:r>
              <a:rPr lang="ko-KR" altLang="en-US" sz="3600" spc="-300" dirty="0" smtClean="0"/>
              <a:t>반 </a:t>
            </a:r>
            <a:r>
              <a:rPr lang="en-US" altLang="ko-KR" sz="3600" spc="-300" dirty="0" smtClean="0"/>
              <a:t>3</a:t>
            </a:r>
            <a:r>
              <a:rPr lang="ko-KR" altLang="en-US" sz="3600" spc="-300" dirty="0" smtClean="0"/>
              <a:t>조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8954472" y="5108436"/>
            <a:ext cx="11464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 smtClean="0"/>
              <a:t>우승빈</a:t>
            </a:r>
            <a:r>
              <a:rPr lang="en-US" altLang="ko-KR" sz="2800" spc="-300" dirty="0" smtClean="0"/>
              <a:t/>
            </a:r>
            <a:br>
              <a:rPr lang="en-US" altLang="ko-KR" sz="2800" spc="-300" dirty="0" smtClean="0"/>
            </a:br>
            <a:r>
              <a:rPr lang="ko-KR" altLang="en-US" sz="2800" spc="-300" dirty="0" smtClean="0"/>
              <a:t>김재원</a:t>
            </a:r>
            <a:endParaRPr lang="ko-KR" altLang="en-US" sz="2800" spc="-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84" y="1047403"/>
            <a:ext cx="3034897" cy="30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로그인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1214234"/>
            <a:ext cx="3591426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3997495"/>
            <a:ext cx="3591426" cy="16861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78776" y="1857808"/>
            <a:ext cx="1504604" cy="39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99" y="714920"/>
            <a:ext cx="6217492" cy="290401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78776" y="5021228"/>
            <a:ext cx="1504604" cy="39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90928" y="2383212"/>
            <a:ext cx="557029" cy="193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39" y="3340922"/>
            <a:ext cx="4477783" cy="2999306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4648200" y="2019300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4648200" y="484057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5400000">
            <a:off x="8069482" y="2901751"/>
            <a:ext cx="332374" cy="16187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1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회원가입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51" y="1404357"/>
            <a:ext cx="4448185" cy="4422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9921" y="2267495"/>
            <a:ext cx="50129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중복 아이디 검사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비밀번호 </a:t>
            </a:r>
            <a:r>
              <a:rPr lang="en-US" altLang="ko-KR" dirty="0" smtClean="0"/>
              <a:t>8</a:t>
            </a:r>
            <a:r>
              <a:rPr lang="ko-KR" altLang="en-US" dirty="0" smtClean="0"/>
              <a:t>자리 이상 체크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비밀번호 확인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형식이 올바르지 않으면 </a:t>
            </a:r>
            <a:r>
              <a:rPr lang="ko-KR" altLang="en-US" dirty="0" err="1" smtClean="0"/>
              <a:t>경고창을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안내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3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로그인 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6" y="1645577"/>
            <a:ext cx="2937849" cy="1654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6" y="4424800"/>
            <a:ext cx="2937849" cy="16545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77458" y="2612907"/>
            <a:ext cx="1086890" cy="28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77457" y="5624885"/>
            <a:ext cx="1086890" cy="28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937046" y="235410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937045" y="5133328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96" y="1477362"/>
            <a:ext cx="3381847" cy="1991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78" y="3851925"/>
            <a:ext cx="4863271" cy="28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13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네비게이션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72" y="1239340"/>
            <a:ext cx="2377907" cy="5385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75" y="1239340"/>
            <a:ext cx="5354810" cy="37949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9775" y="5505096"/>
            <a:ext cx="5519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네비게이션을 통해 어떤 페이지에서도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페이지로 이동 가능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9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239340"/>
            <a:ext cx="8861984" cy="49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00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검색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361147"/>
            <a:ext cx="3973733" cy="14308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8" y="3256267"/>
            <a:ext cx="6415522" cy="31240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76399" y="1932465"/>
            <a:ext cx="2809875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56816" y="234712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엔터</a:t>
            </a:r>
            <a:r>
              <a:rPr lang="ko-KR" altLang="en-US" dirty="0" smtClean="0">
                <a:solidFill>
                  <a:srgbClr val="FF0000"/>
                </a:solidFill>
              </a:rPr>
              <a:t> 혹은 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77466" y="1361147"/>
            <a:ext cx="598433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입력하고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혹은 버튼 클릭 시 해당 쿼리에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관광지 목록을 검색한 결과를 리스트와 지도에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출력한다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8205" y="4164127"/>
            <a:ext cx="467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검색은 시도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모두 입력하지 않는 경우를 제외하고는 동작하도록 하였다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577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951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상호작용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9" y="1866900"/>
            <a:ext cx="5100754" cy="27717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123" y="1895316"/>
            <a:ext cx="5003900" cy="2714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76400" y="5282823"/>
            <a:ext cx="8943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유형 선택 기능을 통해 보고자 하는 관광지 유형을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해 표시할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6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951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상호작용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6" y="1485676"/>
            <a:ext cx="2690609" cy="271484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47849" y="3612226"/>
            <a:ext cx="819151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195" y="447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또는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68" y="5195832"/>
            <a:ext cx="1524213" cy="7906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6706" y="38906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47849" y="5326789"/>
            <a:ext cx="648857" cy="457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389678" y="57841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576983" y="3868214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123" y="2406412"/>
            <a:ext cx="5863593" cy="358172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66749" y="1213708"/>
            <a:ext cx="3234691" cy="53090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90680" y="1301109"/>
            <a:ext cx="6245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리스트에서 위치 보기를 클릭하거나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지도에서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마커를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클릭하면 관광지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윈도우와 함께 상세 내용을 볼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355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좋아요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342802"/>
            <a:ext cx="2425613" cy="24474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69809" y="3259427"/>
            <a:ext cx="696606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08699" y="36453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4176304"/>
            <a:ext cx="2313879" cy="24872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79928" y="6104652"/>
            <a:ext cx="696606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767" y="1505839"/>
            <a:ext cx="2889649" cy="248049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10369" y="3352800"/>
            <a:ext cx="456847" cy="36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67216" y="31681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582" y="4278703"/>
            <a:ext cx="2658127" cy="22440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13547" y="1852796"/>
            <a:ext cx="4454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보기 창에서의 좋아요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22691" y="6133302"/>
            <a:ext cx="456847" cy="36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413547" y="4368333"/>
            <a:ext cx="445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누르면 실시간으로 숫자가 증가하며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한번 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취소된다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4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282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상세보기 평가 작성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500036"/>
            <a:ext cx="3105583" cy="327705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71047" y="1937067"/>
            <a:ext cx="2300928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0" y="1390577"/>
            <a:ext cx="3993179" cy="349597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547576" y="290104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13127" y="5375906"/>
            <a:ext cx="36442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별로 평가를 남길수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2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49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Concept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여성 혼자 여행하기 안전한 나라' 1위, 아일랜드… 한국은?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54" y="1613412"/>
            <a:ext cx="5951914" cy="40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489766" y="2531816"/>
            <a:ext cx="35125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여행 가자</a:t>
            </a:r>
            <a:r>
              <a:rPr lang="en-US" altLang="ko-KR" sz="3600" b="1" dirty="0" smtClean="0"/>
              <a:t>!!!</a:t>
            </a:r>
          </a:p>
          <a:p>
            <a:endParaRPr lang="en-US" altLang="ko-KR" sz="3600" b="1" dirty="0"/>
          </a:p>
          <a:p>
            <a:r>
              <a:rPr lang="ko-KR" altLang="en-US" sz="3600" b="1" dirty="0" smtClean="0"/>
              <a:t>근데</a:t>
            </a:r>
            <a:r>
              <a:rPr lang="en-US" altLang="ko-KR" sz="3600" b="1" dirty="0" smtClean="0"/>
              <a:t>.... </a:t>
            </a:r>
            <a:r>
              <a:rPr lang="ko-KR" altLang="en-US" sz="3600" b="1" dirty="0" smtClean="0"/>
              <a:t>어디로</a:t>
            </a:r>
            <a:r>
              <a:rPr lang="en-US" altLang="ko-KR" sz="3600" b="1" dirty="0" smtClean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62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 만들기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15" y="2395317"/>
            <a:ext cx="2058386" cy="20338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36711" y="3995216"/>
            <a:ext cx="377814" cy="262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234083" y="3293462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2024678"/>
            <a:ext cx="4982172" cy="30126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2507" y="5601691"/>
            <a:ext cx="61100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담기를 클릭하면 플랜 창에 관광지를 담을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39340"/>
            <a:ext cx="8734982" cy="49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1" y="1438057"/>
            <a:ext cx="5268060" cy="31246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84" y="3000375"/>
            <a:ext cx="5420481" cy="3315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3710" y="5211166"/>
            <a:ext cx="479791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관광지를 드래그하여 순서를 변경할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2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302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경로 표시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239340"/>
            <a:ext cx="6705600" cy="3768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0607" y="5344516"/>
            <a:ext cx="6110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플랜의 관광지 순서에 따라 지도에 경로가 표시되며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내용을 입력하여 플랜을 작성할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5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커뮤니티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68" y="1396114"/>
            <a:ext cx="9055073" cy="428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커뮤니티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31" y="1471529"/>
            <a:ext cx="6160869" cy="17206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2135" y="1995948"/>
            <a:ext cx="5480039" cy="309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9" y="3192221"/>
            <a:ext cx="6730421" cy="33629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96701" y="1272062"/>
            <a:ext cx="450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플랜 목록을 클릭하면 플랜의 상세 정보를 볼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0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내 정보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9957" r="8694"/>
          <a:stretch/>
        </p:blipFill>
        <p:spPr>
          <a:xfrm>
            <a:off x="342899" y="1466849"/>
            <a:ext cx="5391151" cy="36576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6024" r="3313"/>
          <a:stretch/>
        </p:blipFill>
        <p:spPr>
          <a:xfrm>
            <a:off x="5734050" y="1504947"/>
            <a:ext cx="5734050" cy="32777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3775" y="5041412"/>
            <a:ext cx="71755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정보와 내가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북마크한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플랜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만든 플랜을 한번에 볼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91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내 정보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6024" r="3313"/>
          <a:stretch/>
        </p:blipFill>
        <p:spPr>
          <a:xfrm>
            <a:off x="466725" y="1428747"/>
            <a:ext cx="5734050" cy="32777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3067621"/>
            <a:ext cx="6282718" cy="30071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3710" y="2593966"/>
            <a:ext cx="5407516" cy="309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13510" y="4571214"/>
            <a:ext cx="3387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클릭 시 플랜 상세보기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94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공지사항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" y="1329960"/>
            <a:ext cx="6361045" cy="25659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338142"/>
            <a:ext cx="6877050" cy="21555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76210" y="2612924"/>
            <a:ext cx="396809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공지사항을 확인할 수 있으며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글쓰기 및 글 수정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삭제가 가능하다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74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공지사항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66" y="1460399"/>
            <a:ext cx="4746259" cy="27862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9" y="1390650"/>
            <a:ext cx="5425275" cy="316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34" y="4919586"/>
            <a:ext cx="10745700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49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Concept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36" y="1941542"/>
            <a:ext cx="3599070" cy="2863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379" y="1941542"/>
            <a:ext cx="3825707" cy="2864991"/>
          </a:xfrm>
          <a:prstGeom prst="rect">
            <a:avLst/>
          </a:prstGeom>
        </p:spPr>
      </p:pic>
      <p:pic>
        <p:nvPicPr>
          <p:cNvPr id="2054" name="Picture 6" descr="오늘 점심 뭐먹지, 저녁 뭐먹지? 점심 메뉴 고르기 지도, 저녁 메뉴 고르기 추천표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43" y="1604052"/>
            <a:ext cx="3932223" cy="39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그렇다. 나는 게으름뱅이에 만사가 귀찮다.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90" y="2850682"/>
            <a:ext cx="5446566" cy="35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24255" y="59430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귀찮아</a:t>
            </a:r>
            <a:r>
              <a:rPr lang="en-US" altLang="ko-KR" b="1" dirty="0" smtClean="0">
                <a:solidFill>
                  <a:schemeClr val="bg1"/>
                </a:solidFill>
              </a:rPr>
              <a:t>....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4368602" y="1674674"/>
            <a:ext cx="34547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 smtClean="0">
                <a:latin typeface="+mj-ea"/>
                <a:ea typeface="+mj-ea"/>
              </a:rPr>
              <a:t>감사합니다</a:t>
            </a:r>
            <a:r>
              <a:rPr lang="en-US" altLang="ko-KR" sz="5400" spc="-300" dirty="0" smtClean="0">
                <a:latin typeface="+mj-ea"/>
                <a:ea typeface="+mj-ea"/>
              </a:rPr>
              <a:t/>
            </a:r>
            <a:br>
              <a:rPr lang="en-US" altLang="ko-KR" sz="5400" spc="-300" dirty="0" smtClean="0">
                <a:latin typeface="+mj-ea"/>
                <a:ea typeface="+mj-ea"/>
              </a:rPr>
            </a:br>
            <a:r>
              <a:rPr lang="en-US" altLang="ko-KR" sz="5400" spc="-300" dirty="0" smtClean="0">
                <a:latin typeface="+mj-ea"/>
                <a:ea typeface="+mj-ea"/>
              </a:rPr>
              <a:t>Q&amp;A</a:t>
            </a:r>
            <a:endParaRPr lang="ko-KR" altLang="en-US" sz="5400" spc="-300" dirty="0">
              <a:latin typeface="+mj-ea"/>
              <a:ea typeface="+mj-ea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49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Concept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123378" y="2849253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817341" y="4049419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52402" y="4049416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85287" y="4255774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41555" y="1099641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7000321" y="4255774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644234" y="1640353"/>
            <a:ext cx="941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lt"/>
              </a:rPr>
              <a:t>계획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3994028" y="4784247"/>
            <a:ext cx="941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lt"/>
              </a:rPr>
              <a:t>공유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409062" y="4785943"/>
            <a:ext cx="941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+mj-lt"/>
              </a:rPr>
              <a:t>평가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6759830" y="1081294"/>
            <a:ext cx="296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친구들이 만들어 </a:t>
            </a:r>
            <a:r>
              <a:rPr lang="ko-KR" altLang="en-US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줄거야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443877" y="4261429"/>
            <a:ext cx="3360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귀찮을 땐 남이 만든 플랜으로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3C959F-7B29-4F1E-94FE-C32622F1B681}"/>
              </a:ext>
            </a:extLst>
          </p:cNvPr>
          <p:cNvSpPr txBox="1"/>
          <p:nvPr/>
        </p:nvSpPr>
        <p:spPr>
          <a:xfrm>
            <a:off x="8317484" y="5814485"/>
            <a:ext cx="357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빅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--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데이터를 통한 실패율 감소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480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7CE3DC-31B7-4866-BC2D-23230B56C9A7}"/>
              </a:ext>
            </a:extLst>
          </p:cNvPr>
          <p:cNvSpPr txBox="1"/>
          <p:nvPr/>
        </p:nvSpPr>
        <p:spPr>
          <a:xfrm>
            <a:off x="1084580" y="2896325"/>
            <a:ext cx="34275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 smtClean="0"/>
              <a:t>웹 사이트 </a:t>
            </a:r>
            <a:r>
              <a:rPr lang="ko-KR" altLang="en-US" sz="3600" b="1" spc="-300" dirty="0" smtClean="0"/>
              <a:t>구성 및</a:t>
            </a:r>
            <a:endParaRPr lang="en-US" altLang="ko-KR" sz="3600" b="1" spc="-300" dirty="0" smtClean="0"/>
          </a:p>
          <a:p>
            <a:r>
              <a:rPr lang="ko-KR" altLang="en-US" sz="3600" b="1" spc="-300" dirty="0" smtClean="0"/>
              <a:t>상세 기능</a:t>
            </a:r>
            <a:r>
              <a:rPr lang="en-US" altLang="ko-KR" sz="3600" b="1" spc="-300" dirty="0" smtClean="0"/>
              <a:t/>
            </a:r>
            <a:br>
              <a:rPr lang="en-US" altLang="ko-KR" sz="3600" b="1" spc="-300" dirty="0" smtClean="0"/>
            </a:br>
            <a:r>
              <a:rPr lang="en-US" altLang="ko-KR" sz="3600" b="1" spc="-300" dirty="0" smtClean="0"/>
              <a:t/>
            </a:r>
            <a:br>
              <a:rPr lang="en-US" altLang="ko-KR" sz="3600" b="1" spc="-300" dirty="0" smtClean="0"/>
            </a:br>
            <a:endParaRPr lang="ko-KR" altLang="en-US" sz="3600" b="1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18" y="789710"/>
            <a:ext cx="5827509" cy="52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8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웹사이트 구성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12432" y="2234823"/>
            <a:ext cx="42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2281114"/>
            <a:ext cx="2983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1"/>
                </a:solidFill>
                <a:latin typeface="+mn-ea"/>
              </a:rPr>
              <a:t>사용자 및 관리자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23067" y="3564662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130035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1"/>
                </a:solidFill>
                <a:latin typeface="+mn-ea"/>
              </a:rPr>
              <a:t>여행지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23067" y="4884163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4898853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23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7CE3DC-31B7-4866-BC2D-23230B56C9A7}"/>
              </a:ext>
            </a:extLst>
          </p:cNvPr>
          <p:cNvSpPr txBox="1"/>
          <p:nvPr/>
        </p:nvSpPr>
        <p:spPr>
          <a:xfrm>
            <a:off x="1084580" y="2896325"/>
            <a:ext cx="37641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/>
              <a:t>1. </a:t>
            </a:r>
            <a:r>
              <a:rPr lang="ko-KR" altLang="en-US" sz="3600" b="1" spc="-300" dirty="0" smtClean="0"/>
              <a:t>사용자 및 관리자</a:t>
            </a:r>
            <a:r>
              <a:rPr lang="en-US" altLang="ko-KR" sz="3600" b="1" spc="-300" dirty="0" smtClean="0"/>
              <a:t/>
            </a:r>
            <a:br>
              <a:rPr lang="en-US" altLang="ko-KR" sz="3600" b="1" spc="-300" dirty="0" smtClean="0"/>
            </a:br>
            <a:r>
              <a:rPr lang="en-US" altLang="ko-KR" sz="3600" b="1" spc="-300" dirty="0" smtClean="0"/>
              <a:t/>
            </a:r>
            <a:br>
              <a:rPr lang="en-US" altLang="ko-KR" sz="3600" b="1" spc="-300" dirty="0" smtClean="0"/>
            </a:br>
            <a:endParaRPr lang="ko-KR" altLang="en-US" sz="3600" b="1" spc="-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18" y="789710"/>
            <a:ext cx="5827509" cy="52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2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1633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사용자 및 관리자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625" y="1458204"/>
            <a:ext cx="7985206" cy="44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25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홈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err="1" smtClean="0">
                <a:solidFill>
                  <a:schemeClr val="accent4"/>
                </a:solidFill>
              </a:rPr>
              <a:t>메인화면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4" y="1163288"/>
            <a:ext cx="7339098" cy="53582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31691" y="5006973"/>
            <a:ext cx="1086890" cy="28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87448" y="1371600"/>
            <a:ext cx="3573438" cy="2044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62810" y="5563924"/>
            <a:ext cx="6290491" cy="78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6162" y="150304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슬라이드 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8737" y="470819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지도 페이지 링크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7448" y="513606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카운터 애니메이션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0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355</Words>
  <Application>Microsoft Office PowerPoint</Application>
  <PresentationFormat>와이드스크린</PresentationFormat>
  <Paragraphs>114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Montserrat Black</vt:lpstr>
      <vt:lpstr>Montserrat SemiBold</vt:lpstr>
      <vt:lpstr>Pretendard</vt:lpstr>
      <vt:lpstr>Pretendard ExtraBold</vt:lpstr>
      <vt:lpstr>맑은 고딕</vt:lpstr>
      <vt:lpstr>Arial</vt:lpstr>
      <vt:lpstr>Bahnschrift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Seolang</cp:lastModifiedBy>
  <cp:revision>57</cp:revision>
  <dcterms:created xsi:type="dcterms:W3CDTF">2021-10-22T06:13:27Z</dcterms:created>
  <dcterms:modified xsi:type="dcterms:W3CDTF">2023-05-25T17:25:10Z</dcterms:modified>
</cp:coreProperties>
</file>